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AE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E45E6F-59EF-4DF1-BD87-AF4AA3115737}" v="108" dt="2025-06-11T09:47:46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389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mel Alisa" userId="b78a06bc-0e3c-46a9-9004-3a4b8447fd44" providerId="ADAL" clId="{F3E45E6F-59EF-4DF1-BD87-AF4AA3115737}"/>
    <pc:docChg chg="undo custSel addSld modSld">
      <pc:chgData name="Ermel Alisa" userId="b78a06bc-0e3c-46a9-9004-3a4b8447fd44" providerId="ADAL" clId="{F3E45E6F-59EF-4DF1-BD87-AF4AA3115737}" dt="2025-06-11T09:47:46.033" v="446"/>
      <pc:docMkLst>
        <pc:docMk/>
      </pc:docMkLst>
      <pc:sldChg chg="modSp mod modTransition modAnim">
        <pc:chgData name="Ermel Alisa" userId="b78a06bc-0e3c-46a9-9004-3a4b8447fd44" providerId="ADAL" clId="{F3E45E6F-59EF-4DF1-BD87-AF4AA3115737}" dt="2025-06-11T08:50:10.376" v="146"/>
        <pc:sldMkLst>
          <pc:docMk/>
          <pc:sldMk cId="2014568929" sldId="256"/>
        </pc:sldMkLst>
        <pc:graphicFrameChg chg="modGraphic">
          <ac:chgData name="Ermel Alisa" userId="b78a06bc-0e3c-46a9-9004-3a4b8447fd44" providerId="ADAL" clId="{F3E45E6F-59EF-4DF1-BD87-AF4AA3115737}" dt="2025-06-11T08:49:48.587" v="142"/>
          <ac:graphicFrameMkLst>
            <pc:docMk/>
            <pc:sldMk cId="2014568929" sldId="256"/>
            <ac:graphicFrameMk id="4" creationId="{A2C9120A-7B45-856D-4737-3A321959EE93}"/>
          </ac:graphicFrameMkLst>
        </pc:graphicFrameChg>
      </pc:sldChg>
      <pc:sldChg chg="addSp delSp modSp mod modAnim">
        <pc:chgData name="Ermel Alisa" userId="b78a06bc-0e3c-46a9-9004-3a4b8447fd44" providerId="ADAL" clId="{F3E45E6F-59EF-4DF1-BD87-AF4AA3115737}" dt="2025-06-11T09:10:49.111" v="340" actId="207"/>
        <pc:sldMkLst>
          <pc:docMk/>
          <pc:sldMk cId="1564462258" sldId="257"/>
        </pc:sldMkLst>
        <pc:spChg chg="add mod">
          <ac:chgData name="Ermel Alisa" userId="b78a06bc-0e3c-46a9-9004-3a4b8447fd44" providerId="ADAL" clId="{F3E45E6F-59EF-4DF1-BD87-AF4AA3115737}" dt="2025-06-11T08:45:13.016" v="55" actId="767"/>
          <ac:spMkLst>
            <pc:docMk/>
            <pc:sldMk cId="1564462258" sldId="257"/>
            <ac:spMk id="12" creationId="{E560E3D3-906C-D645-CAA2-04CF8D6DEBFF}"/>
          </ac:spMkLst>
        </pc:spChg>
        <pc:spChg chg="add del mod">
          <ac:chgData name="Ermel Alisa" userId="b78a06bc-0e3c-46a9-9004-3a4b8447fd44" providerId="ADAL" clId="{F3E45E6F-59EF-4DF1-BD87-AF4AA3115737}" dt="2025-06-11T08:47:24.471" v="125" actId="21"/>
          <ac:spMkLst>
            <pc:docMk/>
            <pc:sldMk cId="1564462258" sldId="257"/>
            <ac:spMk id="13" creationId="{5EFA72EA-FC4C-1093-6581-DB4888BE1EF6}"/>
          </ac:spMkLst>
        </pc:spChg>
        <pc:spChg chg="add del mod">
          <ac:chgData name="Ermel Alisa" userId="b78a06bc-0e3c-46a9-9004-3a4b8447fd44" providerId="ADAL" clId="{F3E45E6F-59EF-4DF1-BD87-AF4AA3115737}" dt="2025-06-11T08:54:47.781" v="170" actId="21"/>
          <ac:spMkLst>
            <pc:docMk/>
            <pc:sldMk cId="1564462258" sldId="257"/>
            <ac:spMk id="14" creationId="{D38390D7-5171-0210-E159-087BCBB16B1D}"/>
          </ac:spMkLst>
        </pc:spChg>
        <pc:spChg chg="add mod">
          <ac:chgData name="Ermel Alisa" userId="b78a06bc-0e3c-46a9-9004-3a4b8447fd44" providerId="ADAL" clId="{F3E45E6F-59EF-4DF1-BD87-AF4AA3115737}" dt="2025-06-11T09:10:49.111" v="340" actId="207"/>
          <ac:spMkLst>
            <pc:docMk/>
            <pc:sldMk cId="1564462258" sldId="257"/>
            <ac:spMk id="15" creationId="{8669F812-45CA-3E4A-D010-47F3D8C80982}"/>
          </ac:spMkLst>
        </pc:spChg>
        <pc:graphicFrameChg chg="modGraphic">
          <ac:chgData name="Ermel Alisa" userId="b78a06bc-0e3c-46a9-9004-3a4b8447fd44" providerId="ADAL" clId="{F3E45E6F-59EF-4DF1-BD87-AF4AA3115737}" dt="2025-06-11T08:48:54.247" v="137"/>
          <ac:graphicFrameMkLst>
            <pc:docMk/>
            <pc:sldMk cId="1564462258" sldId="257"/>
            <ac:graphicFrameMk id="4" creationId="{9CB1DFAB-ECCA-C38F-752A-6BF72A8A133D}"/>
          </ac:graphicFrameMkLst>
        </pc:graphicFrameChg>
        <pc:picChg chg="add mod">
          <ac:chgData name="Ermel Alisa" userId="b78a06bc-0e3c-46a9-9004-3a4b8447fd44" providerId="ADAL" clId="{F3E45E6F-59EF-4DF1-BD87-AF4AA3115737}" dt="2025-06-11T08:39:23.453" v="41" actId="1076"/>
          <ac:picMkLst>
            <pc:docMk/>
            <pc:sldMk cId="1564462258" sldId="257"/>
            <ac:picMk id="11" creationId="{5CCDDFF7-A8B8-47CE-0D46-9AED9853A36B}"/>
          </ac:picMkLst>
        </pc:picChg>
        <pc:picChg chg="add del mod">
          <ac:chgData name="Ermel Alisa" userId="b78a06bc-0e3c-46a9-9004-3a4b8447fd44" providerId="ADAL" clId="{F3E45E6F-59EF-4DF1-BD87-AF4AA3115737}" dt="2025-06-11T08:37:45.602" v="35" actId="21"/>
          <ac:picMkLst>
            <pc:docMk/>
            <pc:sldMk cId="1564462258" sldId="257"/>
            <ac:picMk id="1026" creationId="{7D4BEDCF-11C5-1C56-81D2-DE1A49F768F4}"/>
          </ac:picMkLst>
        </pc:picChg>
        <pc:picChg chg="add del">
          <ac:chgData name="Ermel Alisa" userId="b78a06bc-0e3c-46a9-9004-3a4b8447fd44" providerId="ADAL" clId="{F3E45E6F-59EF-4DF1-BD87-AF4AA3115737}" dt="2025-06-11T08:37:45.602" v="35" actId="21"/>
          <ac:picMkLst>
            <pc:docMk/>
            <pc:sldMk cId="1564462258" sldId="257"/>
            <ac:picMk id="1028" creationId="{D3BA8231-7A04-C7C0-3A9F-D807BCE81A1D}"/>
          </ac:picMkLst>
        </pc:picChg>
        <pc:picChg chg="add">
          <ac:chgData name="Ermel Alisa" userId="b78a06bc-0e3c-46a9-9004-3a4b8447fd44" providerId="ADAL" clId="{F3E45E6F-59EF-4DF1-BD87-AF4AA3115737}" dt="2025-06-11T08:38:19.745" v="36"/>
          <ac:picMkLst>
            <pc:docMk/>
            <pc:sldMk cId="1564462258" sldId="257"/>
            <ac:picMk id="1030" creationId="{AB869C7F-731B-5B76-F174-A8C978DEB679}"/>
          </ac:picMkLst>
        </pc:picChg>
        <pc:picChg chg="add">
          <ac:chgData name="Ermel Alisa" userId="b78a06bc-0e3c-46a9-9004-3a4b8447fd44" providerId="ADAL" clId="{F3E45E6F-59EF-4DF1-BD87-AF4AA3115737}" dt="2025-06-11T08:38:55.213" v="37"/>
          <ac:picMkLst>
            <pc:docMk/>
            <pc:sldMk cId="1564462258" sldId="257"/>
            <ac:picMk id="1032" creationId="{02715C71-CDAD-6B6B-CB27-AF05AE7459B7}"/>
          </ac:picMkLst>
        </pc:picChg>
        <pc:picChg chg="add">
          <ac:chgData name="Ermel Alisa" userId="b78a06bc-0e3c-46a9-9004-3a4b8447fd44" providerId="ADAL" clId="{F3E45E6F-59EF-4DF1-BD87-AF4AA3115737}" dt="2025-06-11T08:44:29.631" v="50"/>
          <ac:picMkLst>
            <pc:docMk/>
            <pc:sldMk cId="1564462258" sldId="257"/>
            <ac:picMk id="1034" creationId="{C958D768-311B-C82D-B593-21A746EE382E}"/>
          </ac:picMkLst>
        </pc:picChg>
        <pc:picChg chg="add mod">
          <ac:chgData name="Ermel Alisa" userId="b78a06bc-0e3c-46a9-9004-3a4b8447fd44" providerId="ADAL" clId="{F3E45E6F-59EF-4DF1-BD87-AF4AA3115737}" dt="2025-06-11T08:49:00.778" v="139" actId="1076"/>
          <ac:picMkLst>
            <pc:docMk/>
            <pc:sldMk cId="1564462258" sldId="257"/>
            <ac:picMk id="1036" creationId="{DEA0B17D-DD5C-825F-4787-6DD4D9D604B3}"/>
          </ac:picMkLst>
        </pc:picChg>
      </pc:sldChg>
      <pc:sldChg chg="addSp delSp modSp add mod delAnim modAnim">
        <pc:chgData name="Ermel Alisa" userId="b78a06bc-0e3c-46a9-9004-3a4b8447fd44" providerId="ADAL" clId="{F3E45E6F-59EF-4DF1-BD87-AF4AA3115737}" dt="2025-06-11T09:11:03.639" v="342" actId="2711"/>
        <pc:sldMkLst>
          <pc:docMk/>
          <pc:sldMk cId="679286551" sldId="258"/>
        </pc:sldMkLst>
        <pc:spChg chg="add mod">
          <ac:chgData name="Ermel Alisa" userId="b78a06bc-0e3c-46a9-9004-3a4b8447fd44" providerId="ADAL" clId="{F3E45E6F-59EF-4DF1-BD87-AF4AA3115737}" dt="2025-06-11T09:11:03.639" v="342" actId="2711"/>
          <ac:spMkLst>
            <pc:docMk/>
            <pc:sldMk cId="679286551" sldId="258"/>
            <ac:spMk id="2" creationId="{C0D82787-9D8A-7ED6-C663-95984DB5942C}"/>
          </ac:spMkLst>
        </pc:spChg>
        <pc:spChg chg="del">
          <ac:chgData name="Ermel Alisa" userId="b78a06bc-0e3c-46a9-9004-3a4b8447fd44" providerId="ADAL" clId="{F3E45E6F-59EF-4DF1-BD87-AF4AA3115737}" dt="2025-06-11T08:51:01.398" v="150" actId="21"/>
          <ac:spMkLst>
            <pc:docMk/>
            <pc:sldMk cId="679286551" sldId="258"/>
            <ac:spMk id="14" creationId="{99AB2081-1B72-C16C-DE88-68A209377EE6}"/>
          </ac:spMkLst>
        </pc:spChg>
        <pc:graphicFrameChg chg="mod">
          <ac:chgData name="Ermel Alisa" userId="b78a06bc-0e3c-46a9-9004-3a4b8447fd44" providerId="ADAL" clId="{F3E45E6F-59EF-4DF1-BD87-AF4AA3115737}" dt="2025-06-11T09:01:41.009" v="300" actId="1076"/>
          <ac:graphicFrameMkLst>
            <pc:docMk/>
            <pc:sldMk cId="679286551" sldId="258"/>
            <ac:graphicFrameMk id="4" creationId="{2748340C-1176-BDBF-D8F5-7A12F500CA6F}"/>
          </ac:graphicFrameMkLst>
        </pc:graphicFrameChg>
        <pc:picChg chg="add mod">
          <ac:chgData name="Ermel Alisa" userId="b78a06bc-0e3c-46a9-9004-3a4b8447fd44" providerId="ADAL" clId="{F3E45E6F-59EF-4DF1-BD87-AF4AA3115737}" dt="2025-06-11T08:59:58.076" v="289" actId="1076"/>
          <ac:picMkLst>
            <pc:docMk/>
            <pc:sldMk cId="679286551" sldId="258"/>
            <ac:picMk id="5" creationId="{EDDBABB6-BB0C-EA25-EB54-8548108532D8}"/>
          </ac:picMkLst>
        </pc:picChg>
        <pc:picChg chg="del">
          <ac:chgData name="Ermel Alisa" userId="b78a06bc-0e3c-46a9-9004-3a4b8447fd44" providerId="ADAL" clId="{F3E45E6F-59EF-4DF1-BD87-AF4AA3115737}" dt="2025-06-11T08:50:57.860" v="149" actId="21"/>
          <ac:picMkLst>
            <pc:docMk/>
            <pc:sldMk cId="679286551" sldId="258"/>
            <ac:picMk id="11" creationId="{BE893645-BC0C-FDDA-0CAC-7827EA417F98}"/>
          </ac:picMkLst>
        </pc:picChg>
        <pc:picChg chg="del">
          <ac:chgData name="Ermel Alisa" userId="b78a06bc-0e3c-46a9-9004-3a4b8447fd44" providerId="ADAL" clId="{F3E45E6F-59EF-4DF1-BD87-AF4AA3115737}" dt="2025-06-11T08:50:55.612" v="148" actId="21"/>
          <ac:picMkLst>
            <pc:docMk/>
            <pc:sldMk cId="679286551" sldId="258"/>
            <ac:picMk id="1036" creationId="{81EE0FB5-6084-70D0-329A-C10D3A0BFCDF}"/>
          </ac:picMkLst>
        </pc:picChg>
      </pc:sldChg>
      <pc:sldChg chg="addSp delSp modSp add mod delAnim modAnim">
        <pc:chgData name="Ermel Alisa" userId="b78a06bc-0e3c-46a9-9004-3a4b8447fd44" providerId="ADAL" clId="{F3E45E6F-59EF-4DF1-BD87-AF4AA3115737}" dt="2025-06-11T09:47:46.033" v="446"/>
        <pc:sldMkLst>
          <pc:docMk/>
          <pc:sldMk cId="1807427167" sldId="259"/>
        </pc:sldMkLst>
        <pc:spChg chg="del">
          <ac:chgData name="Ermel Alisa" userId="b78a06bc-0e3c-46a9-9004-3a4b8447fd44" providerId="ADAL" clId="{F3E45E6F-59EF-4DF1-BD87-AF4AA3115737}" dt="2025-06-11T09:03:45" v="310" actId="21"/>
          <ac:spMkLst>
            <pc:docMk/>
            <pc:sldMk cId="1807427167" sldId="259"/>
            <ac:spMk id="2" creationId="{213B46C2-0F35-2341-C676-FE59648E1AAE}"/>
          </ac:spMkLst>
        </pc:spChg>
        <pc:spChg chg="add del mod">
          <ac:chgData name="Ermel Alisa" userId="b78a06bc-0e3c-46a9-9004-3a4b8447fd44" providerId="ADAL" clId="{F3E45E6F-59EF-4DF1-BD87-AF4AA3115737}" dt="2025-06-11T09:10:31.040" v="337" actId="21"/>
          <ac:spMkLst>
            <pc:docMk/>
            <pc:sldMk cId="1807427167" sldId="259"/>
            <ac:spMk id="6" creationId="{3C00B6EF-5E37-DF05-F207-155068EA374C}"/>
          </ac:spMkLst>
        </pc:spChg>
        <pc:spChg chg="add mod">
          <ac:chgData name="Ermel Alisa" userId="b78a06bc-0e3c-46a9-9004-3a4b8447fd44" providerId="ADAL" clId="{F3E45E6F-59EF-4DF1-BD87-AF4AA3115737}" dt="2025-06-11T09:10:33.851" v="338" actId="1076"/>
          <ac:spMkLst>
            <pc:docMk/>
            <pc:sldMk cId="1807427167" sldId="259"/>
            <ac:spMk id="7" creationId="{11DFD59B-3CC0-BD92-E6D2-293DDA3EE875}"/>
          </ac:spMkLst>
        </pc:spChg>
        <pc:spChg chg="add mod">
          <ac:chgData name="Ermel Alisa" userId="b78a06bc-0e3c-46a9-9004-3a4b8447fd44" providerId="ADAL" clId="{F3E45E6F-59EF-4DF1-BD87-AF4AA3115737}" dt="2025-06-11T09:16:00.388" v="371" actId="1076"/>
          <ac:spMkLst>
            <pc:docMk/>
            <pc:sldMk cId="1807427167" sldId="259"/>
            <ac:spMk id="8" creationId="{001D7DDA-7FF8-D134-E41A-FD70223404BF}"/>
          </ac:spMkLst>
        </pc:spChg>
        <pc:spChg chg="add">
          <ac:chgData name="Ermel Alisa" userId="b78a06bc-0e3c-46a9-9004-3a4b8447fd44" providerId="ADAL" clId="{F3E45E6F-59EF-4DF1-BD87-AF4AA3115737}" dt="2025-06-11T09:11:36.938" v="345"/>
          <ac:spMkLst>
            <pc:docMk/>
            <pc:sldMk cId="1807427167" sldId="259"/>
            <ac:spMk id="9" creationId="{703EF941-6EAD-23D3-282C-B409D246EB96}"/>
          </ac:spMkLst>
        </pc:spChg>
        <pc:graphicFrameChg chg="add mod">
          <ac:chgData name="Ermel Alisa" userId="b78a06bc-0e3c-46a9-9004-3a4b8447fd44" providerId="ADAL" clId="{F3E45E6F-59EF-4DF1-BD87-AF4AA3115737}" dt="2025-06-11T09:04:08.585" v="315" actId="1076"/>
          <ac:graphicFrameMkLst>
            <pc:docMk/>
            <pc:sldMk cId="1807427167" sldId="259"/>
            <ac:graphicFrameMk id="3" creationId="{B59A1408-5584-0344-7BD9-4F66DA118042}"/>
          </ac:graphicFrameMkLst>
        </pc:graphicFrameChg>
        <pc:graphicFrameChg chg="del">
          <ac:chgData name="Ermel Alisa" userId="b78a06bc-0e3c-46a9-9004-3a4b8447fd44" providerId="ADAL" clId="{F3E45E6F-59EF-4DF1-BD87-AF4AA3115737}" dt="2025-06-11T09:03:51.095" v="312" actId="21"/>
          <ac:graphicFrameMkLst>
            <pc:docMk/>
            <pc:sldMk cId="1807427167" sldId="259"/>
            <ac:graphicFrameMk id="4" creationId="{6FE91E9D-E365-F9CF-9EAA-44585ED09B51}"/>
          </ac:graphicFrameMkLst>
        </pc:graphicFrameChg>
        <pc:picChg chg="del">
          <ac:chgData name="Ermel Alisa" userId="b78a06bc-0e3c-46a9-9004-3a4b8447fd44" providerId="ADAL" clId="{F3E45E6F-59EF-4DF1-BD87-AF4AA3115737}" dt="2025-06-11T09:03:46.740" v="311" actId="21"/>
          <ac:picMkLst>
            <pc:docMk/>
            <pc:sldMk cId="1807427167" sldId="259"/>
            <ac:picMk id="5" creationId="{49E10653-08C7-AA2F-5BD4-FC27F5DF7074}"/>
          </ac:picMkLst>
        </pc:picChg>
        <pc:picChg chg="add mod">
          <ac:chgData name="Ermel Alisa" userId="b78a06bc-0e3c-46a9-9004-3a4b8447fd44" providerId="ADAL" clId="{F3E45E6F-59EF-4DF1-BD87-AF4AA3115737}" dt="2025-06-11T09:19:21.827" v="377" actId="1440"/>
          <ac:picMkLst>
            <pc:docMk/>
            <pc:sldMk cId="1807427167" sldId="259"/>
            <ac:picMk id="11" creationId="{638861D8-0BDC-F165-6457-FCA988789FC6}"/>
          </ac:picMkLst>
        </pc:picChg>
      </pc:sldChg>
      <pc:sldChg chg="addSp delSp modSp add mod delAnim">
        <pc:chgData name="Ermel Alisa" userId="b78a06bc-0e3c-46a9-9004-3a4b8447fd44" providerId="ADAL" clId="{F3E45E6F-59EF-4DF1-BD87-AF4AA3115737}" dt="2025-06-11T09:47:12.272" v="445" actId="1076"/>
        <pc:sldMkLst>
          <pc:docMk/>
          <pc:sldMk cId="770411196" sldId="260"/>
        </pc:sldMkLst>
        <pc:spChg chg="add del mod">
          <ac:chgData name="Ermel Alisa" userId="b78a06bc-0e3c-46a9-9004-3a4b8447fd44" providerId="ADAL" clId="{F3E45E6F-59EF-4DF1-BD87-AF4AA3115737}" dt="2025-06-11T09:46:35.624" v="417" actId="21"/>
          <ac:spMkLst>
            <pc:docMk/>
            <pc:sldMk cId="770411196" sldId="260"/>
            <ac:spMk id="5" creationId="{09FDB8BC-C64D-7526-3F12-1B8125671E30}"/>
          </ac:spMkLst>
        </pc:spChg>
        <pc:spChg chg="add mod">
          <ac:chgData name="Ermel Alisa" userId="b78a06bc-0e3c-46a9-9004-3a4b8447fd44" providerId="ADAL" clId="{F3E45E6F-59EF-4DF1-BD87-AF4AA3115737}" dt="2025-06-11T09:47:12.272" v="445" actId="1076"/>
          <ac:spMkLst>
            <pc:docMk/>
            <pc:sldMk cId="770411196" sldId="260"/>
            <ac:spMk id="6" creationId="{10802D4C-3363-F682-9D19-162F95381FD1}"/>
          </ac:spMkLst>
        </pc:spChg>
        <pc:spChg chg="del">
          <ac:chgData name="Ermel Alisa" userId="b78a06bc-0e3c-46a9-9004-3a4b8447fd44" providerId="ADAL" clId="{F3E45E6F-59EF-4DF1-BD87-AF4AA3115737}" dt="2025-06-11T09:19:53.634" v="380" actId="21"/>
          <ac:spMkLst>
            <pc:docMk/>
            <pc:sldMk cId="770411196" sldId="260"/>
            <ac:spMk id="7" creationId="{89601817-471D-2112-98CE-3ABF26CDFE42}"/>
          </ac:spMkLst>
        </pc:spChg>
        <pc:spChg chg="del">
          <ac:chgData name="Ermel Alisa" userId="b78a06bc-0e3c-46a9-9004-3a4b8447fd44" providerId="ADAL" clId="{F3E45E6F-59EF-4DF1-BD87-AF4AA3115737}" dt="2025-06-11T09:19:51.293" v="379" actId="21"/>
          <ac:spMkLst>
            <pc:docMk/>
            <pc:sldMk cId="770411196" sldId="260"/>
            <ac:spMk id="8" creationId="{883F7C4C-65B0-0BA8-3DFD-0660009C5299}"/>
          </ac:spMkLst>
        </pc:spChg>
        <pc:spChg chg="add del mod">
          <ac:chgData name="Ermel Alisa" userId="b78a06bc-0e3c-46a9-9004-3a4b8447fd44" providerId="ADAL" clId="{F3E45E6F-59EF-4DF1-BD87-AF4AA3115737}" dt="2025-06-11T09:46:47.848" v="421" actId="21"/>
          <ac:spMkLst>
            <pc:docMk/>
            <pc:sldMk cId="770411196" sldId="260"/>
            <ac:spMk id="9" creationId="{09FDB8BC-C64D-7526-3F12-1B8125671E30}"/>
          </ac:spMkLst>
        </pc:spChg>
        <pc:spChg chg="add del mod">
          <ac:chgData name="Ermel Alisa" userId="b78a06bc-0e3c-46a9-9004-3a4b8447fd44" providerId="ADAL" clId="{F3E45E6F-59EF-4DF1-BD87-AF4AA3115737}" dt="2025-06-11T09:46:52.366" v="423" actId="21"/>
          <ac:spMkLst>
            <pc:docMk/>
            <pc:sldMk cId="770411196" sldId="260"/>
            <ac:spMk id="10" creationId="{09FDB8BC-C64D-7526-3F12-1B8125671E30}"/>
          </ac:spMkLst>
        </pc:spChg>
        <pc:graphicFrameChg chg="del mod">
          <ac:chgData name="Ermel Alisa" userId="b78a06bc-0e3c-46a9-9004-3a4b8447fd44" providerId="ADAL" clId="{F3E45E6F-59EF-4DF1-BD87-AF4AA3115737}" dt="2025-06-11T09:20:24.630" v="386" actId="21"/>
          <ac:graphicFrameMkLst>
            <pc:docMk/>
            <pc:sldMk cId="770411196" sldId="260"/>
            <ac:graphicFrameMk id="3" creationId="{B2718260-468B-6602-E475-7FD09E0489C6}"/>
          </ac:graphicFrameMkLst>
        </pc:graphicFrameChg>
        <pc:picChg chg="add mod">
          <ac:chgData name="Ermel Alisa" userId="b78a06bc-0e3c-46a9-9004-3a4b8447fd44" providerId="ADAL" clId="{F3E45E6F-59EF-4DF1-BD87-AF4AA3115737}" dt="2025-06-11T09:46:15.811" v="413" actId="1076"/>
          <ac:picMkLst>
            <pc:docMk/>
            <pc:sldMk cId="770411196" sldId="260"/>
            <ac:picMk id="4" creationId="{5A0F9D17-4542-A304-6C59-57F4CED213FF}"/>
          </ac:picMkLst>
        </pc:picChg>
        <pc:picChg chg="del">
          <ac:chgData name="Ermel Alisa" userId="b78a06bc-0e3c-46a9-9004-3a4b8447fd44" providerId="ADAL" clId="{F3E45E6F-59EF-4DF1-BD87-AF4AA3115737}" dt="2025-06-11T09:19:55.546" v="381" actId="21"/>
          <ac:picMkLst>
            <pc:docMk/>
            <pc:sldMk cId="770411196" sldId="260"/>
            <ac:picMk id="11" creationId="{E7FFD688-D7D7-CE5B-9805-768B05EAEDB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36CC-9C30-63EC-E4D0-A3B2C7465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0FC4D-7F40-B1F1-5932-E8DCB7D2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81A6A-4773-A54A-F59A-262611D6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4397-2447-E6B3-78EC-0FA1E7EB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F2045-51E7-A936-FC1F-88846D81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28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2AE7-FF29-C4C3-1E32-97F93D62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529EC-15B3-3CCB-6C61-48D0065F9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2C395-8C9E-977E-DD69-F2E40CE5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CFB98-52A3-227A-6820-5E0D25D1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F111B-0BD1-3E07-E82F-B70F2DC6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8AD82-4A14-EA4F-46B0-FD81683DB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C90E8-DAD7-CDD0-9792-0E2CABFF8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AC12-6382-2DA9-199A-C5815224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F0D08-BCE2-B840-EA0C-557ED168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154B-8CF2-3C2A-ACFB-D6C7423D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1035-047F-E944-2592-3BDB1364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3B3BD-4163-51AE-D980-AF7D5D5D7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7730-EB72-9EB2-79F0-86AB97AB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A9949-8CCB-E6B7-3445-99ADAD3C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703FC-D85C-A877-99D0-F2AB82E3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43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CDD1-0F36-37AA-217E-ACC8DBBE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33F67-C179-DDE8-6F12-CBB14024B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39D2D-0F38-8EC5-37F8-9C4EFF60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99BDA-31F9-3AD6-07E3-483EF353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2CF04-D85B-FEE8-B381-00EFA7FD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95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F4CA-8F92-14A0-3618-DFCD1C8E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82159-A865-E177-DCC7-32AAE556A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7C1F7-C5A0-4845-CF29-C5CB9FC36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6834F-7BF0-4DF4-2670-52D22C06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47E91-9B99-9621-480F-E4EF072A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0789D-A828-521E-97B1-19F149CB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93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0616-473A-6320-51F2-61498E202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D2322-BEF9-9722-1B9F-A5EB93D62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2899A-ED5F-1BF5-6CA5-898869FBF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4000BA-159A-0A68-C9BB-8181AB053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D4A425-C9C7-3B80-131D-2707247E2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532F3-0B75-4760-12BC-49DCCEA1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DB16F-E4B6-B007-0707-08940C575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47A99-A60E-A5CF-781D-98C3C32E7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52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548D-D238-9D1A-016A-118354EE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338F6-DE84-EFFD-E00A-01DC14ED4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52D79-2491-A21B-873D-F1B35B50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F0085-4D0F-5FA0-F33A-3266A245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1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88A6B-D4BC-7045-23E9-1E29D37E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2931A-9ADB-4331-8562-96479446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39930-2879-9699-771E-2109F73E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73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38B0-ED8D-0C60-C91D-FD0BA70E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F13C1-BABB-38EE-68AB-1501ACC1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9934D-2BAB-C2A5-0C9A-F9BA5B593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F2FC6-36B4-8192-EBC0-10EBB960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45DB3-DEBF-AD8C-7A09-266CF26F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FB4F4-7930-D563-14DC-64F4A605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93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2DC5-210C-C596-1D52-2A2E20758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1263B4-09EA-A1FB-8529-796D62DEE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B80A6-8047-C12E-9D73-223884E54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37522-9D29-FC07-8565-796BE9BC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D4D93-0C94-433A-63F2-CEBAC670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2AEF5-CA61-656A-C0D9-D7C8459A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38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AF473-C76F-1D83-B241-238816A3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B1109-448F-BDC6-B9A6-14EADF9FA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AF8C-E0B6-5FFD-E519-A9496677A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EDD5C3-F5CD-4DD7-9B8C-78DAD58F58B2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77776-235C-34BE-DE1F-A32F0BAD9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E791D-E89E-581B-3BB3-0A383F379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CB9E54-41EA-4686-B16E-0ED93C0633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15CA-DD55-5E12-C8AB-7AB161E32E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3D House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512B5-22B0-E44B-24CB-0F45A0927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9678" y="4528268"/>
            <a:ext cx="2090529" cy="457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Alisa Ermel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2C9120A-7B45-856D-4737-3A321959EE9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91190809"/>
                  </p:ext>
                </p:extLst>
              </p:nvPr>
            </p:nvGraphicFramePr>
            <p:xfrm>
              <a:off x="-786211" y="-124542"/>
              <a:ext cx="16737880" cy="72690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737880" cy="7269009"/>
                    </a:xfrm>
                    <a:prstGeom prst="rect">
                      <a:avLst/>
                    </a:prstGeom>
                  </am3d:spPr>
                  <am3d:camera>
                    <am3d:pos x="495940" y="6849087" z="64463057"/>
                    <am3d:up dx="0" dy="36000000" dz="0"/>
                    <am3d:lookAt x="495940" y="6849087" z="0"/>
                    <am3d:perspective fov="1116889"/>
                  </am3d:camera>
                  <am3d:trans>
                    <am3d:meterPerModelUnit n="18802" d="1000000"/>
                    <am3d:preTrans dx="-2492918" dy="293514" dz="132956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2C9120A-7B45-856D-4737-3A321959E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6211" y="-124542"/>
                <a:ext cx="16737880" cy="72690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8811B56-37C4-C756-E6C0-969DF6936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30318" cy="6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xit" presetSubtype="409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52BB7-15E7-7806-9C91-1ACE6D992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9CB1DFAB-ECCA-C38F-752A-6BF72A8A133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30276234"/>
                  </p:ext>
                </p:extLst>
              </p:nvPr>
            </p:nvGraphicFramePr>
            <p:xfrm rot="16200000">
              <a:off x="758764" y="-462697"/>
              <a:ext cx="16737880" cy="726900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737880" cy="7269009"/>
                    </a:xfrm>
                    <a:prstGeom prst="rect">
                      <a:avLst/>
                    </a:prstGeom>
                  </am3d:spPr>
                  <am3d:camera>
                    <am3d:pos x="495940" y="6849087" z="64463057"/>
                    <am3d:up dx="0" dy="36000000" dz="0"/>
                    <am3d:lookAt x="495940" y="6849087" z="0"/>
                    <am3d:perspective fov="1116889"/>
                  </am3d:camera>
                  <am3d:trans>
                    <am3d:meterPerModelUnit n="18802" d="1000000"/>
                    <am3d:preTrans dx="-2492918" dy="293514" dz="132956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9CB1DFAB-ECCA-C38F-752A-6BF72A8A13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58764" y="-462697"/>
                <a:ext cx="16737880" cy="7269009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phic 10" descr="Sun with solid fill">
            <a:extLst>
              <a:ext uri="{FF2B5EF4-FFF2-40B4-BE49-F238E27FC236}">
                <a16:creationId xmlns:a16="http://schemas.microsoft.com/office/drawing/2014/main" id="{5CCDDFF7-A8B8-47CE-0D46-9AED9853A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8655" y="2381655"/>
            <a:ext cx="2094689" cy="2094689"/>
          </a:xfrm>
          <a:prstGeom prst="rect">
            <a:avLst/>
          </a:prstGeom>
        </p:spPr>
      </p:pic>
      <p:pic>
        <p:nvPicPr>
          <p:cNvPr id="1036" name="Picture 12" descr="Day and night - Free nature icons">
            <a:extLst>
              <a:ext uri="{FF2B5EF4-FFF2-40B4-BE49-F238E27FC236}">
                <a16:creationId xmlns:a16="http://schemas.microsoft.com/office/drawing/2014/main" id="{DEA0B17D-DD5C-825F-4787-6DD4D9D60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4" y="2908570"/>
            <a:ext cx="3369013" cy="336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69F812-45CA-3E4A-D010-47F3D8C80982}"/>
              </a:ext>
            </a:extLst>
          </p:cNvPr>
          <p:cNvSpPr/>
          <p:nvPr/>
        </p:nvSpPr>
        <p:spPr>
          <a:xfrm>
            <a:off x="7143344" y="612842"/>
            <a:ext cx="2577830" cy="119650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Press the sun to change Day to Night and back!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4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7E8ED-1BC9-433F-4615-8E118A0A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748340C-1176-BDBF-D8F5-7A12F500CA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15011739"/>
                  </p:ext>
                </p:extLst>
              </p:nvPr>
            </p:nvGraphicFramePr>
            <p:xfrm rot="10800000">
              <a:off x="-4517428" y="-647583"/>
              <a:ext cx="19940308" cy="8153166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9940308" cy="8153166"/>
                    </a:xfrm>
                    <a:prstGeom prst="rect">
                      <a:avLst/>
                    </a:prstGeom>
                  </am3d:spPr>
                  <am3d:camera>
                    <am3d:pos x="495940" y="6849087" z="64463057"/>
                    <am3d:up dx="0" dy="36000000" dz="0"/>
                    <am3d:lookAt x="495940" y="6849087" z="0"/>
                    <am3d:perspective fov="1116889"/>
                  </am3d:camera>
                  <am3d:trans>
                    <am3d:meterPerModelUnit n="18802" d="1000000"/>
                    <am3d:preTrans dx="-2492918" dy="293514" dz="132956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748340C-1176-BDBF-D8F5-7A12F500CA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-4517428" y="-647583"/>
                <a:ext cx="19940308" cy="815316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D82787-9D8A-7ED6-C663-95984DB5942C}"/>
              </a:ext>
            </a:extLst>
          </p:cNvPr>
          <p:cNvSpPr/>
          <p:nvPr/>
        </p:nvSpPr>
        <p:spPr>
          <a:xfrm>
            <a:off x="506897" y="2862471"/>
            <a:ext cx="4005470" cy="204746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oper Black" panose="0208090404030B020404" pitchFamily="18" charset="0"/>
              </a:rPr>
              <a:t>3D House: Blender</a:t>
            </a:r>
          </a:p>
          <a:p>
            <a:pPr algn="ctr"/>
            <a:r>
              <a:rPr lang="en-US" dirty="0">
                <a:latin typeface="Cooper Black" panose="0208090404030B020404" pitchFamily="18" charset="0"/>
              </a:rPr>
              <a:t>HDRs: https://polyhaven.com/hdris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BABB6-BB0C-EA25-EB54-854810853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174" y="2190675"/>
            <a:ext cx="6401929" cy="33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0"/>
                                          </p:val>
                                        </p:tav>
                                        <p:tav tm="3330">
                                          <p:val>
                                            <p:fltVal val="-9.9674"/>
                                          </p:val>
                                        </p:tav>
                                        <p:tav tm="6660">
                                          <p:val>
                                            <p:fltVal val="-9.8728"/>
                                          </p:val>
                                        </p:tav>
                                        <p:tav tm="9990">
                                          <p:val>
                                            <p:fltVal val="-9.7205"/>
                                          </p:val>
                                        </p:tav>
                                        <p:tav tm="13320">
                                          <p:val>
                                            <p:fltVal val="-9.5149"/>
                                          </p:val>
                                        </p:tav>
                                        <p:tav tm="16650">
                                          <p:val>
                                            <p:fltVal val="-9.2606"/>
                                          </p:val>
                                        </p:tav>
                                        <p:tav tm="19970">
                                          <p:val>
                                            <p:fltVal val="-8.9628"/>
                                          </p:val>
                                        </p:tav>
                                        <p:tav tm="23290">
                                          <p:val>
                                            <p:fltVal val="-8.6253"/>
                                          </p:val>
                                        </p:tav>
                                        <p:tav tm="26620">
                                          <p:val>
                                            <p:fltVal val="-8.2513"/>
                                          </p:val>
                                        </p:tav>
                                        <p:tav tm="29950">
                                          <p:val>
                                            <p:fltVal val="-7.8462"/>
                                          </p:val>
                                        </p:tav>
                                        <p:tav tm="33280">
                                          <p:val>
                                            <p:fltVal val="-7.4145"/>
                                          </p:val>
                                        </p:tav>
                                        <p:tav tm="36610">
                                          <p:val>
                                            <p:fltVal val="-6.9604"/>
                                          </p:val>
                                        </p:tav>
                                        <p:tav tm="39940">
                                          <p:val>
                                            <p:fltVal val="-6.4886"/>
                                          </p:val>
                                        </p:tav>
                                        <p:tav tm="43270">
                                          <p:val>
                                            <p:fltVal val="-6.0034"/>
                                          </p:val>
                                        </p:tav>
                                        <p:tav tm="46600">
                                          <p:val>
                                            <p:fltVal val="-5.5092"/>
                                          </p:val>
                                        </p:tav>
                                        <p:tav tm="49930">
                                          <p:val>
                                            <p:fltVal val="-5.0104"/>
                                          </p:val>
                                        </p:tav>
                                        <p:tav tm="53250">
                                          <p:val>
                                            <p:fltVal val="-4.5131"/>
                                          </p:val>
                                        </p:tav>
                                        <p:tav tm="56580">
                                          <p:val>
                                            <p:fltVal val="-4.0186"/>
                                          </p:val>
                                        </p:tav>
                                        <p:tav tm="59900">
                                          <p:val>
                                            <p:fltVal val="-3.5344"/>
                                          </p:val>
                                        </p:tav>
                                        <p:tav tm="63220">
                                          <p:val>
                                            <p:fltVal val="-3.0632"/>
                                          </p:val>
                                        </p:tav>
                                        <p:tav tm="66540">
                                          <p:val>
                                            <p:fltVal val="-2.6094"/>
                                          </p:val>
                                        </p:tav>
                                        <p:tav tm="69870">
                                          <p:val>
                                            <p:fltVal val="-2.1764"/>
                                          </p:val>
                                        </p:tav>
                                        <p:tav tm="73190">
                                          <p:val>
                                            <p:fltVal val="-1.7709"/>
                                          </p:val>
                                        </p:tav>
                                        <p:tav tm="76510">
                                          <p:val>
                                            <p:fltVal val="-1.3961"/>
                                          </p:val>
                                        </p:tav>
                                        <p:tav tm="79830">
                                          <p:val>
                                            <p:fltVal val="-1.0563"/>
                                          </p:val>
                                        </p:tav>
                                        <p:tav tm="83160">
                                          <p:val>
                                            <p:fltVal val="-0.7552"/>
                                          </p:val>
                                        </p:tav>
                                        <p:tav tm="86480">
                                          <p:val>
                                            <p:fltVal val="-0.4989"/>
                                          </p:val>
                                        </p:tav>
                                        <p:tav tm="89800">
                                          <p:val>
                                            <p:fltVal val="-0.2908"/>
                                          </p:val>
                                        </p:tav>
                                        <p:tav tm="93120">
                                          <p:val>
                                            <p:fltVal val="-0.1354"/>
                                          </p:val>
                                        </p:tav>
                                        <p:tav tm="96450">
                                          <p:val>
                                            <p:fltVal val="-0.0369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2E377-76F3-A68E-1244-3D3339405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59A1408-5584-0344-7BD9-4F66DA1180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5585739"/>
                  </p:ext>
                </p:extLst>
              </p:nvPr>
            </p:nvGraphicFramePr>
            <p:xfrm rot="5400000">
              <a:off x="-5337236" y="1061303"/>
              <a:ext cx="16737880" cy="7269009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6737880" cy="7269009"/>
                    </a:xfrm>
                    <a:prstGeom prst="rect">
                      <a:avLst/>
                    </a:prstGeom>
                  </am3d:spPr>
                  <am3d:camera>
                    <am3d:pos x="495940" y="6849087" z="64463057"/>
                    <am3d:up dx="0" dy="36000000" dz="0"/>
                    <am3d:lookAt x="495940" y="6849087" z="0"/>
                    <am3d:perspective fov="1116889"/>
                  </am3d:camera>
                  <am3d:trans>
                    <am3d:meterPerModelUnit n="18802" d="1000000"/>
                    <am3d:preTrans dx="-2492918" dy="293514" dz="132956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59A1408-5584-0344-7BD9-4F66DA118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-5337236" y="1061303"/>
                <a:ext cx="16737880" cy="726900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DFD59B-3CC0-BD92-E6D2-293DDA3EE875}"/>
              </a:ext>
            </a:extLst>
          </p:cNvPr>
          <p:cNvSpPr/>
          <p:nvPr/>
        </p:nvSpPr>
        <p:spPr>
          <a:xfrm>
            <a:off x="2428400" y="696686"/>
            <a:ext cx="8475617" cy="87085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Dynamic Lighting Environment Switching</a:t>
            </a:r>
            <a:endParaRPr lang="ru-R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1D7DDA-7FF8-D134-E41A-FD70223404BF}"/>
              </a:ext>
            </a:extLst>
          </p:cNvPr>
          <p:cNvSpPr/>
          <p:nvPr/>
        </p:nvSpPr>
        <p:spPr>
          <a:xfrm>
            <a:off x="2198913" y="1838744"/>
            <a:ext cx="4789715" cy="473058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use a dynamic HDR environment toggle in a Three.js scene with React. Users can switch between day and night lighting using a clickable UI. This is managed with </a:t>
            </a:r>
            <a:r>
              <a:rPr lang="en-US" dirty="0">
                <a:solidFill>
                  <a:srgbClr val="0070C0"/>
                </a:solidFill>
              </a:rPr>
              <a:t>useState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@react-three/drei’s &lt;Environment&gt;</a:t>
            </a:r>
            <a:r>
              <a:rPr lang="en-US" dirty="0"/>
              <a:t>.</a:t>
            </a:r>
          </a:p>
          <a:p>
            <a:r>
              <a:rPr lang="en-US" dirty="0"/>
              <a:t>Key 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🌄 HDR textures provide realistic lighting and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🔄 </a:t>
            </a:r>
            <a:r>
              <a:rPr lang="en-US" dirty="0">
                <a:solidFill>
                  <a:srgbClr val="0070C0"/>
                </a:solidFill>
              </a:rPr>
              <a:t>useState</a:t>
            </a:r>
            <a:r>
              <a:rPr lang="en-US" dirty="0"/>
              <a:t> controls day/night mod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🖱 UI button triggers toggle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🧠 </a:t>
            </a:r>
            <a:r>
              <a:rPr lang="en-US" dirty="0">
                <a:solidFill>
                  <a:srgbClr val="0070C0"/>
                </a:solidFill>
              </a:rPr>
              <a:t>&lt;Environment&gt;</a:t>
            </a:r>
            <a:r>
              <a:rPr lang="en-US" dirty="0"/>
              <a:t> handles lighting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⚡️ </a:t>
            </a:r>
            <a:r>
              <a:rPr lang="en-US" dirty="0">
                <a:solidFill>
                  <a:srgbClr val="0070C0"/>
                </a:solidFill>
              </a:rPr>
              <a:t>&lt;Suspense&gt;</a:t>
            </a:r>
            <a:r>
              <a:rPr lang="en-US" dirty="0"/>
              <a:t> prevents loading glitches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861D8-0BDC-F165-6457-FCA98878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476" y="2315141"/>
            <a:ext cx="3962893" cy="3846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2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0"/>
                                          </p:val>
                                        </p:tav>
                                        <p:tav tm="3330">
                                          <p:val>
                                            <p:fltVal val="9.9674"/>
                                          </p:val>
                                        </p:tav>
                                        <p:tav tm="6660">
                                          <p:val>
                                            <p:fltVal val="9.8728"/>
                                          </p:val>
                                        </p:tav>
                                        <p:tav tm="9990">
                                          <p:val>
                                            <p:fltVal val="9.7205"/>
                                          </p:val>
                                        </p:tav>
                                        <p:tav tm="13320">
                                          <p:val>
                                            <p:fltVal val="9.5149"/>
                                          </p:val>
                                        </p:tav>
                                        <p:tav tm="16650">
                                          <p:val>
                                            <p:fltVal val="9.2606"/>
                                          </p:val>
                                        </p:tav>
                                        <p:tav tm="19970">
                                          <p:val>
                                            <p:fltVal val="8.9628"/>
                                          </p:val>
                                        </p:tav>
                                        <p:tav tm="23290">
                                          <p:val>
                                            <p:fltVal val="8.6253"/>
                                          </p:val>
                                        </p:tav>
                                        <p:tav tm="26620">
                                          <p:val>
                                            <p:fltVal val="8.2513"/>
                                          </p:val>
                                        </p:tav>
                                        <p:tav tm="29950">
                                          <p:val>
                                            <p:fltVal val="7.8462"/>
                                          </p:val>
                                        </p:tav>
                                        <p:tav tm="33280">
                                          <p:val>
                                            <p:fltVal val="7.4145"/>
                                          </p:val>
                                        </p:tav>
                                        <p:tav tm="36610">
                                          <p:val>
                                            <p:fltVal val="6.9604"/>
                                          </p:val>
                                        </p:tav>
                                        <p:tav tm="39940">
                                          <p:val>
                                            <p:fltVal val="6.4886"/>
                                          </p:val>
                                        </p:tav>
                                        <p:tav tm="43270">
                                          <p:val>
                                            <p:fltVal val="6.0034"/>
                                          </p:val>
                                        </p:tav>
                                        <p:tav tm="46600">
                                          <p:val>
                                            <p:fltVal val="5.5092"/>
                                          </p:val>
                                        </p:tav>
                                        <p:tav tm="49930">
                                          <p:val>
                                            <p:fltVal val="5.0104"/>
                                          </p:val>
                                        </p:tav>
                                        <p:tav tm="53250">
                                          <p:val>
                                            <p:fltVal val="4.5131"/>
                                          </p:val>
                                        </p:tav>
                                        <p:tav tm="56580">
                                          <p:val>
                                            <p:fltVal val="4.0186"/>
                                          </p:val>
                                        </p:tav>
                                        <p:tav tm="59900">
                                          <p:val>
                                            <p:fltVal val="3.5344"/>
                                          </p:val>
                                        </p:tav>
                                        <p:tav tm="63220">
                                          <p:val>
                                            <p:fltVal val="3.0632"/>
                                          </p:val>
                                        </p:tav>
                                        <p:tav tm="66540">
                                          <p:val>
                                            <p:fltVal val="2.6094"/>
                                          </p:val>
                                        </p:tav>
                                        <p:tav tm="69870">
                                          <p:val>
                                            <p:fltVal val="2.1764"/>
                                          </p:val>
                                        </p:tav>
                                        <p:tav tm="73190">
                                          <p:val>
                                            <p:fltVal val="1.7709"/>
                                          </p:val>
                                        </p:tav>
                                        <p:tav tm="76510">
                                          <p:val>
                                            <p:fltVal val="1.3961"/>
                                          </p:val>
                                        </p:tav>
                                        <p:tav tm="79830">
                                          <p:val>
                                            <p:fltVal val="1.0563"/>
                                          </p:val>
                                        </p:tav>
                                        <p:tav tm="83160">
                                          <p:val>
                                            <p:fltVal val="0.7552"/>
                                          </p:val>
                                        </p:tav>
                                        <p:tav tm="86480">
                                          <p:val>
                                            <p:fltVal val="0.4989"/>
                                          </p:val>
                                        </p:tav>
                                        <p:tav tm="89800">
                                          <p:val>
                                            <p:fltVal val="0.2908"/>
                                          </p:val>
                                        </p:tav>
                                        <p:tav tm="93120">
                                          <p:val>
                                            <p:fltVal val="0.1354"/>
                                          </p:val>
                                        </p:tav>
                                        <p:tav tm="96450">
                                          <p:val>
                                            <p:fltVal val="0.0369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E31CA5-D67F-F6F1-E968-320172AF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0F9D17-4542-A304-6C59-57F4CED2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802D4C-3363-F682-9D19-162F95381FD1}"/>
              </a:ext>
            </a:extLst>
          </p:cNvPr>
          <p:cNvSpPr/>
          <p:nvPr/>
        </p:nvSpPr>
        <p:spPr>
          <a:xfrm>
            <a:off x="1121228" y="1839685"/>
            <a:ext cx="5268685" cy="317862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oper Black" panose="0208090404030B020404" pitchFamily="18" charset="0"/>
              </a:rPr>
              <a:t>Thank you!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770411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114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Cooper Black</vt:lpstr>
      <vt:lpstr>Office Theme</vt:lpstr>
      <vt:lpstr>3D House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Ermel Alisa</dc:creator>
  <cp:lastModifiedBy>Ermel Alisa</cp:lastModifiedBy>
  <cp:revision>1</cp:revision>
  <dcterms:created xsi:type="dcterms:W3CDTF">2025-06-11T08:07:40Z</dcterms:created>
  <dcterms:modified xsi:type="dcterms:W3CDTF">2025-06-11T09:47:55Z</dcterms:modified>
</cp:coreProperties>
</file>